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7"/>
  </p:notesMasterIdLst>
  <p:sldIdLst>
    <p:sldId id="256" r:id="rId2"/>
    <p:sldId id="257" r:id="rId3"/>
    <p:sldId id="316" r:id="rId4"/>
    <p:sldId id="290" r:id="rId5"/>
    <p:sldId id="285" r:id="rId6"/>
    <p:sldId id="286" r:id="rId7"/>
    <p:sldId id="287" r:id="rId8"/>
    <p:sldId id="288" r:id="rId9"/>
    <p:sldId id="289" r:id="rId10"/>
    <p:sldId id="307" r:id="rId11"/>
    <p:sldId id="26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6" r:id="rId24"/>
    <p:sldId id="302" r:id="rId25"/>
    <p:sldId id="303" r:id="rId26"/>
    <p:sldId id="304" r:id="rId27"/>
    <p:sldId id="308" r:id="rId28"/>
    <p:sldId id="309" r:id="rId29"/>
    <p:sldId id="370" r:id="rId30"/>
    <p:sldId id="310" r:id="rId31"/>
    <p:sldId id="311" r:id="rId32"/>
    <p:sldId id="315" r:id="rId33"/>
    <p:sldId id="312" r:id="rId34"/>
    <p:sldId id="313" r:id="rId35"/>
    <p:sldId id="317" r:id="rId36"/>
    <p:sldId id="314" r:id="rId37"/>
    <p:sldId id="328" r:id="rId38"/>
    <p:sldId id="329" r:id="rId39"/>
    <p:sldId id="330" r:id="rId40"/>
    <p:sldId id="318" r:id="rId41"/>
    <p:sldId id="331" r:id="rId42"/>
    <p:sldId id="332" r:id="rId43"/>
    <p:sldId id="334" r:id="rId44"/>
    <p:sldId id="335" r:id="rId45"/>
    <p:sldId id="336" r:id="rId46"/>
    <p:sldId id="333" r:id="rId47"/>
    <p:sldId id="320" r:id="rId48"/>
    <p:sldId id="337" r:id="rId49"/>
    <p:sldId id="319" r:id="rId50"/>
    <p:sldId id="321" r:id="rId51"/>
    <p:sldId id="322" r:id="rId52"/>
    <p:sldId id="342" r:id="rId53"/>
    <p:sldId id="323" r:id="rId54"/>
    <p:sldId id="338" r:id="rId55"/>
    <p:sldId id="369" r:id="rId56"/>
    <p:sldId id="375" r:id="rId57"/>
    <p:sldId id="324" r:id="rId58"/>
    <p:sldId id="371" r:id="rId59"/>
    <p:sldId id="372" r:id="rId60"/>
    <p:sldId id="339" r:id="rId61"/>
    <p:sldId id="340" r:id="rId62"/>
    <p:sldId id="341" r:id="rId63"/>
    <p:sldId id="325" r:id="rId64"/>
    <p:sldId id="326" r:id="rId65"/>
    <p:sldId id="327" r:id="rId66"/>
    <p:sldId id="343" r:id="rId67"/>
    <p:sldId id="344" r:id="rId68"/>
    <p:sldId id="345" r:id="rId69"/>
    <p:sldId id="346" r:id="rId70"/>
    <p:sldId id="349" r:id="rId71"/>
    <p:sldId id="350" r:id="rId72"/>
    <p:sldId id="351" r:id="rId73"/>
    <p:sldId id="347" r:id="rId74"/>
    <p:sldId id="348" r:id="rId75"/>
    <p:sldId id="352" r:id="rId76"/>
    <p:sldId id="353" r:id="rId77"/>
    <p:sldId id="373" r:id="rId78"/>
    <p:sldId id="374" r:id="rId79"/>
    <p:sldId id="376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3" r:id="rId89"/>
    <p:sldId id="362" r:id="rId90"/>
    <p:sldId id="364" r:id="rId91"/>
    <p:sldId id="365" r:id="rId92"/>
    <p:sldId id="366" r:id="rId93"/>
    <p:sldId id="367" r:id="rId94"/>
    <p:sldId id="368" r:id="rId95"/>
    <p:sldId id="278" r:id="rId96"/>
  </p:sldIdLst>
  <p:sldSz cx="9144000" cy="5143500" type="screen16x9"/>
  <p:notesSz cx="6858000" cy="9144000"/>
  <p:embeddedFontLst>
    <p:embeddedFont>
      <p:font typeface="Cousine" charset="0"/>
      <p:regular r:id="rId98"/>
      <p:bold r:id="rId99"/>
      <p:italic r:id="rId100"/>
      <p:boldItalic r:id="rId101"/>
    </p:embeddedFont>
    <p:embeddedFont>
      <p:font typeface="Titillium Web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ECBF25C-5FDC-4512-A2FC-D149F507BC30}">
  <a:tblStyle styleId="{FECBF25C-5FDC-4512-A2FC-D149F507BC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-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1429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343150"/>
            <a:ext cx="7212600" cy="1797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Dumbways DevOps Bootcamp Final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2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SETTING AWS SERVER</a:t>
            </a: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9749"/>
            <a:ext cx="4996544" cy="27432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5361"/>
            <a:ext cx="3541052" cy="3270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247"/>
            <a:ext cx="4021844" cy="3715037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1371600" y="4171950"/>
            <a:ext cx="6116442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Public/Private Subnet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5137"/>
            <a:ext cx="3657600" cy="37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1950"/>
            <a:ext cx="5410200" cy="3329353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8" y="209550"/>
            <a:ext cx="5612362" cy="2586897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VPC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875838"/>
            <a:ext cx="5505450" cy="20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6" y="209550"/>
            <a:ext cx="4827854" cy="23622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791200" y="438150"/>
            <a:ext cx="3068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Asosiasikan route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dan subnet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0" y="2724150"/>
            <a:ext cx="526730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550"/>
            <a:ext cx="5214140" cy="3347122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4119691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NAT Gateway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Hubungkan PrivateNet ke nat gateway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6339"/>
            <a:ext cx="6553200" cy="32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33400" y="37909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Instance baru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7" y="209550"/>
            <a:ext cx="804790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209550"/>
            <a:ext cx="6248400" cy="2535381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638800" y="37147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VPC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9" y="2876550"/>
            <a:ext cx="7162800" cy="21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Materi</a:t>
            </a:r>
            <a:endParaRPr dirty="0"/>
          </a:p>
        </p:txBody>
      </p:sp>
      <p:sp>
        <p:nvSpPr>
          <p:cNvPr id="71" name="Google Shape;71;p12"/>
          <p:cNvSpPr txBox="1"/>
          <p:nvPr/>
        </p:nvSpPr>
        <p:spPr>
          <a:xfrm>
            <a:off x="457200" y="983608"/>
            <a:ext cx="3776700" cy="334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CLONE AND MAKE REPOSITORY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SETTING AWS SERVER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USER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SSH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SERVER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APPLICATION DEPLOYMENT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CI/CD WITH JENKINS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SETUP MONITORING SERVER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AUTHENTICATION FOR PROMETHEUS</a:t>
            </a:r>
          </a:p>
          <a:p>
            <a:pPr marL="228600" lvl="0" indent="-2286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endParaRPr lang="en-US" sz="1200" b="1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1950"/>
            <a:ext cx="6635810" cy="26670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VPC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5" y="3181350"/>
            <a:ext cx="7391400" cy="153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VPC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62069"/>
            <a:ext cx="6629400" cy="27268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7918"/>
            <a:ext cx="6477000" cy="2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09550"/>
            <a:ext cx="5791200" cy="2388604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VPC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43" y="2568217"/>
            <a:ext cx="5823857" cy="241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rgbClr val="9FC5E8"/>
                </a:solidFill>
              </a:rPr>
              <a:t>3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USER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Ansible create user manual dan server lainnya user dibuat menggunakan ansible 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96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550"/>
            <a:ext cx="3645306" cy="3347122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private key aws ke server ansible dan chmod 0600, lalu buat user baru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9550"/>
            <a:ext cx="4887685" cy="33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5750"/>
            <a:ext cx="4937015" cy="25908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39433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Rubah setting sshd dan relog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06" y="291582"/>
            <a:ext cx="3779938" cy="36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61950"/>
            <a:ext cx="5746544" cy="1219199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 kemudian clone config ansible dari repo kita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809750"/>
            <a:ext cx="701109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550"/>
            <a:ext cx="3593802" cy="3657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285750"/>
            <a:ext cx="4091653" cy="805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72" y="1258505"/>
            <a:ext cx="4973128" cy="15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" y="209550"/>
            <a:ext cx="4494035" cy="19050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257800" y="971550"/>
            <a:ext cx="37542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Lalkukan ping server dari ansible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2" y="2266950"/>
            <a:ext cx="456667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9550"/>
            <a:ext cx="75622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9FC5E8"/>
                </a:solidFill>
              </a:rPr>
              <a:t>1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REPOSITORY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8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5257800" cy="2101742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800600" y="2495550"/>
            <a:ext cx="38100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untuk membuat enkripsi password user dan jalankan ansible-playbook untuk membuat user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50" y="2338740"/>
            <a:ext cx="4099249" cy="26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4455"/>
            <a:ext cx="4188504" cy="4066981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Test login user yang sudah dibuat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4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SETTING SSH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BUAT SSH PADA SERVER ANSIBLE DAN COPY PUBLIC KEY KE SERVER LAINNYA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44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334000" y="209550"/>
            <a:ext cx="3657600" cy="29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PADA MASING-MASING SERVER BACKEND/FRONTEND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85750"/>
            <a:ext cx="418730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49"/>
            <a:ext cx="4495800" cy="2522453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762000" y="3943350"/>
            <a:ext cx="46482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PUBLIC KEY ke github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00350"/>
            <a:ext cx="504525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5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 SERVER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BUAT SSH PADA SERVER FRONTEND DAN BACKEND UNTUK REMOTE REPO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6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81150"/>
            <a:ext cx="4130839" cy="2954335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334000" y="340538"/>
            <a:ext cx="3429000" cy="146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Rubah ansible.cfg dan tambah ansible_user pada masing-masing host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" y="285197"/>
            <a:ext cx="4144835" cy="9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609601" y="3714750"/>
            <a:ext cx="6224370" cy="146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LAKUKAN PING MAKA HASILNYA AKAN ERROR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64591"/>
            <a:ext cx="6224370" cy="33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6248400" y="2266950"/>
            <a:ext cx="2286000" cy="146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COPY PUBLIC KEY ANSIBLE KE MASING-MASING SERVER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6" y="285750"/>
            <a:ext cx="6224370" cy="1405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8" y="1733550"/>
            <a:ext cx="5560574" cy="32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5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609601" y="3714750"/>
            <a:ext cx="6224370" cy="1469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LAKUKAN UPDATE UPGRADE MASING-MASING SERVER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" y="285750"/>
            <a:ext cx="76895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5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REPOSITORY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2699550" y="2678138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CREATE DEVELOPMENT AND PRODUCTION BRANCH</a:t>
            </a:r>
            <a:endParaRPr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2699550" y="407831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PUSH TO GITHUB REPOSITORY</a:t>
            </a:r>
            <a:endParaRPr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60" name="Google Shape;260;p27"/>
          <p:cNvCxnSpPr>
            <a:stCxn id="261" idx="2"/>
            <a:endCxn id="258" idx="0"/>
          </p:cNvCxnSpPr>
          <p:nvPr/>
        </p:nvCxnSpPr>
        <p:spPr>
          <a:xfrm>
            <a:off x="4572000" y="1861763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62" name="Google Shape;262;p27"/>
          <p:cNvCxnSpPr>
            <a:stCxn id="258" idx="2"/>
            <a:endCxn id="259" idx="0"/>
          </p:cNvCxnSpPr>
          <p:nvPr/>
        </p:nvCxnSpPr>
        <p:spPr>
          <a:xfrm>
            <a:off x="4572000" y="3261938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2699550" y="127796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CLONE AND CHANGE REMOTE ORIGIN</a:t>
            </a:r>
            <a:endParaRPr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2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9550"/>
            <a:ext cx="5965043" cy="38862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DOCKER MELALUI ANSIBLE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5750"/>
            <a:ext cx="8305800" cy="139477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0" y="4301772"/>
            <a:ext cx="8018105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JALANKAN DOCKER RUN PADA SERVER DATABASE DAN BUAT DATABASE CLUSTER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6" y="1809750"/>
            <a:ext cx="8524432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6" y="3028950"/>
            <a:ext cx="8077200" cy="12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511795"/>
            <a:ext cx="5965043" cy="3281709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REMOTE DATABASE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173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9" y="209550"/>
            <a:ext cx="3962400" cy="1693474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084958" y="438150"/>
            <a:ext cx="40590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HAPROXY DAN BUAT CONFIG LOAD BALANCER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9" y="2038351"/>
            <a:ext cx="4054151" cy="29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750"/>
            <a:ext cx="6994695" cy="9144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57200" y="37147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CEK CONFIG APAKAH ADA ERROR, KEMUDIAN REMOTE DATABASE DARI BACKEND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5201376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DATABASE SUDAH BISA DI REMOTE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5750"/>
            <a:ext cx="5791200" cy="37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6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SERVER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NGINX PADA SERVER PUBLIC UNTUK REVERSE PROXY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3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NGINX PADA SERVER PUBLIC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9" y="285750"/>
            <a:ext cx="5543613" cy="1714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2266950"/>
            <a:ext cx="7543800" cy="19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7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DEPLOYMENT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 APLIKASI BACKEND/FRONTEND PADA SERVER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92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50"/>
            <a:ext cx="6003670" cy="134092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76962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PERTAMA INSTALL NODEJS PADA BACKEND/FRONTEND MENGGUNAKAN NODEJS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3594"/>
            <a:ext cx="5680317" cy="26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257;p27"/>
          <p:cNvSpPr txBox="1">
            <a:spLocks/>
          </p:cNvSpPr>
          <p:nvPr/>
        </p:nvSpPr>
        <p:spPr>
          <a:xfrm>
            <a:off x="404330" y="287132"/>
            <a:ext cx="386287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REPOSITORY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0" y="780744"/>
            <a:ext cx="6248400" cy="15931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9350"/>
            <a:ext cx="6195530" cy="25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486400" y="438150"/>
            <a:ext cx="3142916" cy="142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SEQUELIZE DAN SETTING DATABASE 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3430"/>
            <a:ext cx="4460680" cy="934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1" y="1314450"/>
            <a:ext cx="3781953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09550"/>
            <a:ext cx="4114801" cy="2220079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04800" y="3790950"/>
            <a:ext cx="85344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LAKUKAN DB MIGRATE DAN BUILD DOCKER IMAGE.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smtClean="0"/>
              <a:t>KEMUDIAN PADA SERVER FRONTEND HANYA TINGGAL MERUBAH CONFIG API SAJA DAN NPM INSTALL KEMUDIAN BUILD DOCKER IMAGE LALU JALANKAN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09550"/>
            <a:ext cx="461457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550"/>
            <a:ext cx="8229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1352884" y="3486150"/>
            <a:ext cx="5809916" cy="142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LAKUKAN REVERSE PROXY MELALUI ANSIBLE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828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6705600" cy="147225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6172200" y="2343150"/>
            <a:ext cx="31446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JALANKAN DOCKER RUN DAN AKSES WEB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3" y="1733550"/>
            <a:ext cx="5550159" cy="32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8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CI/CD WITH JENKINS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TEST, BUILD DAN DEPLOY OTOMATIS MENGGUNAKAN JENKINS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3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JENKINS</a:t>
            </a:r>
            <a:endParaRPr dirty="0"/>
          </a:p>
        </p:txBody>
      </p:sp>
      <p:sp>
        <p:nvSpPr>
          <p:cNvPr id="174" name="Google Shape;174;p22"/>
          <p:cNvSpPr/>
          <p:nvPr/>
        </p:nvSpPr>
        <p:spPr>
          <a:xfrm>
            <a:off x="3211244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TRIGGER BUILD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790175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REPOSITORY</a:t>
            </a: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669849" y="1435375"/>
            <a:ext cx="2684100" cy="27159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DEPLOY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9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8150"/>
            <a:ext cx="8573022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55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94"/>
            <a:ext cx="5841168" cy="2133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228600" y="4423373"/>
            <a:ext cx="86868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JENKINS MENGGUNAKAN ANSIBLE DAN LIHAT PASSWORD DEFAULT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550"/>
            <a:ext cx="6201640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34786"/>
            <a:ext cx="819650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19150"/>
            <a:ext cx="841468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257;p27"/>
          <p:cNvSpPr txBox="1">
            <a:spLocks/>
          </p:cNvSpPr>
          <p:nvPr/>
        </p:nvSpPr>
        <p:spPr>
          <a:xfrm>
            <a:off x="304800" y="361950"/>
            <a:ext cx="386287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REPOSITORY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4" y="905288"/>
            <a:ext cx="6248400" cy="15931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2238"/>
            <a:ext cx="5181600" cy="2144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8" y="750861"/>
            <a:ext cx="5105400" cy="21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0544"/>
            <a:ext cx="6629400" cy="384868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609600" y="4279612"/>
            <a:ext cx="68580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SSL PADA SEMUA DOMAIN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8350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94"/>
            <a:ext cx="5841168" cy="2133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228600" y="4423373"/>
            <a:ext cx="86868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JENKINS MENGGUNAKAN ANSIBLE DAN LIHAT PASSWORD DEFAULT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550"/>
            <a:ext cx="6201640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94"/>
            <a:ext cx="5841168" cy="2133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228600" y="4423373"/>
            <a:ext cx="86868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JENKINS MENGGUNAKAN ANSIBLE DAN LIHAT PASSWORD DEFAULT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5550"/>
            <a:ext cx="6201640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3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14350"/>
            <a:ext cx="5638801" cy="3352648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SUGGESTED PLUGINS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8150"/>
            <a:ext cx="4484176" cy="26670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95" y="506379"/>
            <a:ext cx="4291305" cy="25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3" y="361950"/>
            <a:ext cx="7055977" cy="22098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57200" y="3943350"/>
            <a:ext cx="48768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PLUGIN PUBLISH OVER SSH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0798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334000" y="361950"/>
            <a:ext cx="3581400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CREDENTIAL SERVER PUBLIC DAN BACKEN SERTA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9550"/>
            <a:ext cx="4349922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47950"/>
            <a:ext cx="5282978" cy="22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4" y="285750"/>
            <a:ext cx="5244975" cy="3667636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SERVER FRONTEND DAN BACKEND PADA CONFIGURATION SISTEM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3350"/>
            <a:ext cx="5770429" cy="4038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/>
              <a:t>TAMBAHKAN SERVER FRONTEND DAN BACKEND PADA CONFIGURATION SISTEM </a:t>
            </a:r>
          </a:p>
        </p:txBody>
      </p:sp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750"/>
            <a:ext cx="5925235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257;p27"/>
          <p:cNvSpPr txBox="1">
            <a:spLocks/>
          </p:cNvSpPr>
          <p:nvPr/>
        </p:nvSpPr>
        <p:spPr>
          <a:xfrm>
            <a:off x="408995" y="287132"/>
            <a:ext cx="386287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REPOSITORY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" y="2571750"/>
            <a:ext cx="6271182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" y="714139"/>
            <a:ext cx="6116178" cy="178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86916"/>
            <a:ext cx="5425751" cy="3923788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REPOSITORY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569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1950"/>
            <a:ext cx="6793305" cy="19050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838199" y="3333750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GITHUB HOOK TRIGER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569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9550"/>
            <a:ext cx="5725867" cy="4038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0" y="4301772"/>
            <a:ext cx="7315199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TAMBAHKAN EXEC COMMAND UNTUK MELAKUKAN BUILD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5692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8" y="285751"/>
            <a:ext cx="2286223" cy="23622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68256"/>
            <a:ext cx="6144348" cy="2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85750"/>
            <a:ext cx="6902429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2839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9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MONITORING SERVER</a:t>
            </a:r>
            <a:endParaRPr lang="en-US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BUAT MONITORING SERVER MENGGUNAKAN PROMETHEUS DAN GRAFANA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7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285750"/>
            <a:ext cx="6171745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302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8077200" cy="185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832363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01182"/>
            <a:ext cx="6629400" cy="157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4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257;p27"/>
          <p:cNvSpPr txBox="1">
            <a:spLocks/>
          </p:cNvSpPr>
          <p:nvPr/>
        </p:nvSpPr>
        <p:spPr>
          <a:xfrm>
            <a:off x="404330" y="287132"/>
            <a:ext cx="386287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REPOSITORY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696833"/>
            <a:ext cx="5638802" cy="42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8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5750"/>
            <a:ext cx="6347684" cy="4038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29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301614"/>
            <a:ext cx="6171745" cy="3244871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29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1950"/>
            <a:ext cx="6324600" cy="3752925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29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01" y="438150"/>
            <a:ext cx="5110114" cy="33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26" y="285750"/>
            <a:ext cx="3750774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291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349517"/>
            <a:ext cx="6171745" cy="3149065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82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5749"/>
            <a:ext cx="5936387" cy="3732283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82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9155"/>
            <a:ext cx="7287775" cy="3766595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82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9FC5E8"/>
                </a:solidFill>
              </a:rPr>
              <a:t>10</a:t>
            </a:r>
            <a:endParaRPr sz="6000" dirty="0">
              <a:solidFill>
                <a:srgbClr val="9FC5E8"/>
              </a:solidFill>
            </a:endParaRPr>
          </a:p>
          <a:p>
            <a:pPr marL="228600" lvl="0" indent="-228600">
              <a:spcBef>
                <a:spcPts val="600"/>
              </a:spcBef>
            </a:pPr>
            <a:r>
              <a:rPr lang="en-US" sz="3200" dirty="0" smtClean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AUTHENTICATION PROMETHEUS</a:t>
            </a:r>
            <a:endParaRPr lang="en-US" sz="320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990600" y="3257550"/>
            <a:ext cx="73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BUAT AUTH BASIC UNTUK MENGAMANKAN PROMETHEUS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03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83" y="438150"/>
            <a:ext cx="5413418" cy="2181189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INSTALL APACHE2-UTILS</a:t>
            </a:r>
            <a:endParaRPr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75" y="2800350"/>
            <a:ext cx="6171745" cy="9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257;p27"/>
          <p:cNvSpPr txBox="1">
            <a:spLocks/>
          </p:cNvSpPr>
          <p:nvPr/>
        </p:nvSpPr>
        <p:spPr>
          <a:xfrm>
            <a:off x="404330" y="493832"/>
            <a:ext cx="386287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REPOSITORY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28" y="1085460"/>
            <a:ext cx="6736023" cy="34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827"/>
            <a:ext cx="6596054" cy="38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46" y="285750"/>
            <a:ext cx="5819299" cy="37338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1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1361317"/>
            <a:ext cx="6171745" cy="1125466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1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285750"/>
            <a:ext cx="6171745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1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41" y="285750"/>
            <a:ext cx="6171745" cy="3276600"/>
          </a:xfrm>
          <a:prstGeom prst="rect">
            <a:avLst/>
          </a:prstGeom>
        </p:spPr>
      </p:pic>
      <p:sp>
        <p:nvSpPr>
          <p:cNvPr id="6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1001" y="4301772"/>
            <a:ext cx="6116442" cy="84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Buat ssh dan tambahkan ke github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12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651</Words>
  <Application>Microsoft Office PowerPoint</Application>
  <PresentationFormat>On-screen Show (16:9)</PresentationFormat>
  <Paragraphs>217</Paragraphs>
  <Slides>95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Cousine</vt:lpstr>
      <vt:lpstr>Titillium Web</vt:lpstr>
      <vt:lpstr>Valentine template</vt:lpstr>
      <vt:lpstr>Dumbways DevOps Bootcamp Final</vt:lpstr>
      <vt:lpstr>Materi</vt:lpstr>
      <vt:lpstr>1 REPOSITORY</vt:lpstr>
      <vt:lpstr>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SETTING AWS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CREATE 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SETTING SSH</vt:lpstr>
      <vt:lpstr>PowerPoint Presentation</vt:lpstr>
      <vt:lpstr>PowerPoint Presentation</vt:lpstr>
      <vt:lpstr>5 DATABASE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 WEB SERVER</vt:lpstr>
      <vt:lpstr>PowerPoint Presentation</vt:lpstr>
      <vt:lpstr>7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CI/CD WITH JENKINS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 MONITORING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AUTHENTICATION PROMETHEUS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eidoscore</cp:lastModifiedBy>
  <cp:revision>20</cp:revision>
  <dcterms:modified xsi:type="dcterms:W3CDTF">2021-01-16T09:13:26Z</dcterms:modified>
</cp:coreProperties>
</file>